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084CE3-F1A5-4BA7-A511-C2E856E11A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A9ABE6-DD31-424D-9688-FDD7B94CE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564904"/>
            <a:ext cx="6172200" cy="1894362"/>
          </a:xfrm>
        </p:spPr>
        <p:txBody>
          <a:bodyPr>
            <a:normAutofit/>
          </a:bodyPr>
          <a:lstStyle/>
          <a:p>
            <a:r>
              <a:rPr lang="en-US" sz="5600" dirty="0" err="1" smtClean="0"/>
              <a:t>Համաշխարհային</a:t>
            </a:r>
            <a:r>
              <a:rPr lang="en-US" sz="5600" dirty="0" smtClean="0"/>
              <a:t> </a:t>
            </a:r>
            <a:r>
              <a:rPr lang="en-US" sz="5600" dirty="0" err="1" smtClean="0"/>
              <a:t>պատմություն</a:t>
            </a: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064" y="5486400"/>
            <a:ext cx="61722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10-րդ </a:t>
            </a:r>
            <a:r>
              <a:rPr lang="en-US" sz="2800" dirty="0" err="1" smtClean="0"/>
              <a:t>դասարան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9095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301208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Ալեքսանդր</a:t>
            </a:r>
            <a:r>
              <a:rPr lang="ru-RU" sz="4000" dirty="0" smtClean="0"/>
              <a:t> </a:t>
            </a:r>
            <a:r>
              <a:rPr lang="ru-RU" sz="4000" dirty="0" err="1" smtClean="0"/>
              <a:t>Մակեդոնացի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8" y="332656"/>
            <a:ext cx="3671027" cy="5059774"/>
          </a:xfrm>
        </p:spPr>
      </p:pic>
    </p:spTree>
    <p:extLst>
      <p:ext uri="{BB962C8B-B14F-4D97-AF65-F5344CB8AC3E}">
        <p14:creationId xmlns:p14="http://schemas.microsoft.com/office/powerpoint/2010/main" val="2374529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904" y="5157192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Հուլիոս</a:t>
            </a:r>
            <a:r>
              <a:rPr lang="ru-RU" sz="4000" dirty="0" smtClean="0"/>
              <a:t> </a:t>
            </a:r>
            <a:r>
              <a:rPr lang="ru-RU" sz="4000" dirty="0" err="1" smtClean="0"/>
              <a:t>Կեսար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07" y="404813"/>
            <a:ext cx="3858286" cy="4873625"/>
          </a:xfrm>
        </p:spPr>
      </p:pic>
    </p:spTree>
    <p:extLst>
      <p:ext uri="{BB962C8B-B14F-4D97-AF65-F5344CB8AC3E}">
        <p14:creationId xmlns:p14="http://schemas.microsoft.com/office/powerpoint/2010/main" val="641441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944" y="5301208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Օգոստոս</a:t>
            </a:r>
            <a:r>
              <a:rPr lang="ru-RU" sz="4000" dirty="0" smtClean="0"/>
              <a:t> </a:t>
            </a:r>
            <a:r>
              <a:rPr lang="ru-RU" sz="4000" dirty="0" err="1" smtClean="0"/>
              <a:t>Օկտավիանոս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3580503" cy="5175455"/>
          </a:xfrm>
        </p:spPr>
      </p:pic>
    </p:spTree>
    <p:extLst>
      <p:ext uri="{BB962C8B-B14F-4D97-AF65-F5344CB8AC3E}">
        <p14:creationId xmlns:p14="http://schemas.microsoft.com/office/powerpoint/2010/main" val="4144453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22920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Կոստանդին</a:t>
            </a:r>
            <a:r>
              <a:rPr lang="ru-RU" sz="4000" dirty="0" smtClean="0"/>
              <a:t> </a:t>
            </a:r>
            <a:r>
              <a:rPr lang="ru-RU" sz="4000" dirty="0" err="1" smtClean="0"/>
              <a:t>Մեծ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3528392" cy="5300160"/>
          </a:xfrm>
        </p:spPr>
      </p:pic>
    </p:spTree>
    <p:extLst>
      <p:ext uri="{BB962C8B-B14F-4D97-AF65-F5344CB8AC3E}">
        <p14:creationId xmlns:p14="http://schemas.microsoft.com/office/powerpoint/2010/main" val="270032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5085184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Քլոդվիգ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9099"/>
            <a:ext cx="3348077" cy="5243925"/>
          </a:xfrm>
        </p:spPr>
      </p:pic>
    </p:spTree>
    <p:extLst>
      <p:ext uri="{BB962C8B-B14F-4D97-AF65-F5344CB8AC3E}">
        <p14:creationId xmlns:p14="http://schemas.microsoft.com/office/powerpoint/2010/main" val="3211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5157192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Կառլոս</a:t>
            </a:r>
            <a:r>
              <a:rPr lang="ru-RU" sz="4000" dirty="0" smtClean="0"/>
              <a:t> </a:t>
            </a:r>
            <a:r>
              <a:rPr lang="ru-RU" sz="4000" dirty="0" err="1" smtClean="0"/>
              <a:t>Մեծ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3978653" cy="5192142"/>
          </a:xfrm>
        </p:spPr>
      </p:pic>
    </p:spTree>
    <p:extLst>
      <p:ext uri="{BB962C8B-B14F-4D97-AF65-F5344CB8AC3E}">
        <p14:creationId xmlns:p14="http://schemas.microsoft.com/office/powerpoint/2010/main" val="1672885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 smtClean="0"/>
              <a:t>Հնդկաստան</a:t>
            </a:r>
            <a:r>
              <a:rPr lang="ru-RU" sz="6600" dirty="0" smtClean="0"/>
              <a:t> </a:t>
            </a:r>
            <a:r>
              <a:rPr lang="ru-RU" sz="6600" dirty="0" err="1" smtClean="0"/>
              <a:t>եվ</a:t>
            </a:r>
            <a:r>
              <a:rPr lang="ru-RU" sz="6600" dirty="0" smtClean="0"/>
              <a:t> </a:t>
            </a:r>
            <a:r>
              <a:rPr lang="ru-RU" sz="6600" dirty="0" err="1" smtClean="0"/>
              <a:t>Չինաստան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73801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22920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Չինական</a:t>
            </a:r>
            <a:r>
              <a:rPr lang="ru-RU" sz="4000" dirty="0" smtClean="0"/>
              <a:t> </a:t>
            </a:r>
            <a:r>
              <a:rPr lang="ru-RU" sz="4000" dirty="0" err="1" smtClean="0"/>
              <a:t>Պարիսպ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5" y="526142"/>
            <a:ext cx="7306869" cy="4873625"/>
          </a:xfrm>
        </p:spPr>
      </p:pic>
    </p:spTree>
    <p:extLst>
      <p:ext uri="{BB962C8B-B14F-4D97-AF65-F5344CB8AC3E}">
        <p14:creationId xmlns:p14="http://schemas.microsoft.com/office/powerpoint/2010/main" val="2491091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931" y="5258229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Երկնքի</a:t>
            </a:r>
            <a:r>
              <a:rPr lang="ru-RU" sz="4000" dirty="0" smtClean="0"/>
              <a:t> </a:t>
            </a:r>
            <a:r>
              <a:rPr lang="ru-RU" sz="4000" dirty="0" err="1" smtClean="0"/>
              <a:t>Տաճար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4" y="908720"/>
            <a:ext cx="7849986" cy="4032448"/>
          </a:xfrm>
        </p:spPr>
      </p:pic>
    </p:spTree>
    <p:extLst>
      <p:ext uri="{BB962C8B-B14F-4D97-AF65-F5344CB8AC3E}">
        <p14:creationId xmlns:p14="http://schemas.microsoft.com/office/powerpoint/2010/main" val="806330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Գարնանային</a:t>
            </a:r>
            <a:r>
              <a:rPr lang="ru-RU" sz="4000" dirty="0" smtClean="0"/>
              <a:t> </a:t>
            </a:r>
            <a:r>
              <a:rPr lang="ru-RU" sz="4000" dirty="0" err="1" smtClean="0"/>
              <a:t>տաճարի</a:t>
            </a:r>
            <a:r>
              <a:rPr lang="ru-RU" sz="4000" dirty="0" smtClean="0"/>
              <a:t> </a:t>
            </a:r>
            <a:r>
              <a:rPr lang="ru-RU" sz="4000" dirty="0" err="1" smtClean="0"/>
              <a:t>Բուդդան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70755"/>
            <a:ext cx="3613360" cy="5535011"/>
          </a:xfrm>
        </p:spPr>
      </p:pic>
    </p:spTree>
    <p:extLst>
      <p:ext uri="{BB962C8B-B14F-4D97-AF65-F5344CB8AC3E}">
        <p14:creationId xmlns:p14="http://schemas.microsoft.com/office/powerpoint/2010/main" val="1706202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467600" cy="1143000"/>
          </a:xfrm>
        </p:spPr>
        <p:txBody>
          <a:bodyPr>
            <a:noAutofit/>
          </a:bodyPr>
          <a:lstStyle/>
          <a:p>
            <a:r>
              <a:rPr lang="en-US" sz="5100" dirty="0" err="1" smtClean="0"/>
              <a:t>Լավագույն</a:t>
            </a:r>
            <a:r>
              <a:rPr lang="en-US" sz="5100" dirty="0" smtClean="0"/>
              <a:t> </a:t>
            </a:r>
            <a:r>
              <a:rPr lang="en-US" sz="5100" dirty="0" err="1" smtClean="0"/>
              <a:t>տետրերի</a:t>
            </a:r>
            <a:r>
              <a:rPr lang="en-US" sz="5100" dirty="0" smtClean="0"/>
              <a:t> </a:t>
            </a:r>
            <a:r>
              <a:rPr lang="en-US" sz="5100" dirty="0" err="1" smtClean="0"/>
              <a:t>մրցանակաբաշխություն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553813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5373216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Թաջ</a:t>
            </a:r>
            <a:r>
              <a:rPr lang="ru-RU" sz="4000" dirty="0" smtClean="0"/>
              <a:t> </a:t>
            </a:r>
            <a:r>
              <a:rPr lang="ru-RU" sz="4000" dirty="0" err="1" smtClean="0"/>
              <a:t>Մահալ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0" y="47625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819093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 smtClean="0"/>
              <a:t>Եվրոպայի</a:t>
            </a:r>
            <a:r>
              <a:rPr lang="ru-RU" sz="6600" dirty="0" smtClean="0"/>
              <a:t> </a:t>
            </a:r>
            <a:r>
              <a:rPr lang="ru-RU" sz="6600" dirty="0" err="1" smtClean="0"/>
              <a:t>համալսարաններ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8026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73216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Բոլոնիայի</a:t>
            </a:r>
            <a:r>
              <a:rPr lang="ru-RU" sz="4000" dirty="0" smtClean="0"/>
              <a:t> </a:t>
            </a:r>
            <a:r>
              <a:rPr lang="ru-RU" sz="4000" dirty="0" err="1" smtClean="0"/>
              <a:t>համալսարան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214618" cy="4873625"/>
          </a:xfrm>
        </p:spPr>
      </p:pic>
    </p:spTree>
    <p:extLst>
      <p:ext uri="{BB962C8B-B14F-4D97-AF65-F5344CB8AC3E}">
        <p14:creationId xmlns:p14="http://schemas.microsoft.com/office/powerpoint/2010/main" val="1446169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Ալ-Կարաուինի</a:t>
            </a:r>
            <a:r>
              <a:rPr lang="ru-RU" sz="4000" dirty="0" smtClean="0"/>
              <a:t> </a:t>
            </a:r>
            <a:r>
              <a:rPr lang="ru-RU" sz="4000" dirty="0" err="1" smtClean="0"/>
              <a:t>համալսարա</a:t>
            </a:r>
            <a:r>
              <a:rPr lang="ru-RU" sz="4000" dirty="0" err="1"/>
              <a:t>ն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4" y="404665"/>
            <a:ext cx="6786231" cy="5089674"/>
          </a:xfrm>
        </p:spPr>
      </p:pic>
    </p:spTree>
    <p:extLst>
      <p:ext uri="{BB962C8B-B14F-4D97-AF65-F5344CB8AC3E}">
        <p14:creationId xmlns:p14="http://schemas.microsoft.com/office/powerpoint/2010/main" val="999819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941168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Օքսֆորդի</a:t>
            </a:r>
            <a:r>
              <a:rPr lang="ru-RU" sz="4000" dirty="0" smtClean="0"/>
              <a:t> </a:t>
            </a:r>
            <a:r>
              <a:rPr lang="ru-RU" sz="4000" dirty="0" err="1" smtClean="0"/>
              <a:t>համալսարան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59939"/>
            <a:ext cx="7612261" cy="3081229"/>
          </a:xfrm>
        </p:spPr>
      </p:pic>
    </p:spTree>
    <p:extLst>
      <p:ext uri="{BB962C8B-B14F-4D97-AF65-F5344CB8AC3E}">
        <p14:creationId xmlns:p14="http://schemas.microsoft.com/office/powerpoint/2010/main" val="2373542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Քեմբրիջի</a:t>
            </a:r>
            <a:r>
              <a:rPr lang="ru-RU" sz="4000" dirty="0" smtClean="0"/>
              <a:t> </a:t>
            </a:r>
            <a:r>
              <a:rPr lang="ru-RU" sz="4000" dirty="0" err="1" smtClean="0"/>
              <a:t>համալսարան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467600" cy="3645000"/>
          </a:xfrm>
        </p:spPr>
      </p:pic>
    </p:spTree>
    <p:extLst>
      <p:ext uri="{BB962C8B-B14F-4D97-AF65-F5344CB8AC3E}">
        <p14:creationId xmlns:p14="http://schemas.microsoft.com/office/powerpoint/2010/main" val="901444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22920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Սորբոնի</a:t>
            </a:r>
            <a:r>
              <a:rPr lang="ru-RU" sz="4000" dirty="0" smtClean="0"/>
              <a:t> </a:t>
            </a:r>
            <a:r>
              <a:rPr lang="ru-RU" sz="4000" dirty="0" err="1" smtClean="0"/>
              <a:t>համալսարան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27" y="836712"/>
            <a:ext cx="6240693" cy="4680520"/>
          </a:xfrm>
        </p:spPr>
      </p:pic>
    </p:spTree>
    <p:extLst>
      <p:ext uri="{BB962C8B-B14F-4D97-AF65-F5344CB8AC3E}">
        <p14:creationId xmlns:p14="http://schemas.microsoft.com/office/powerpoint/2010/main" val="157419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Շնորհակալություն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8700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2604883"/>
            <a:ext cx="7467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10-2 և 10-3 </a:t>
            </a:r>
            <a:r>
              <a:rPr lang="en-US" sz="5000" dirty="0" err="1" smtClean="0"/>
              <a:t>դասարաններ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480457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68" y="2604883"/>
            <a:ext cx="7467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Եգիպտոս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76211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229200"/>
            <a:ext cx="7467600" cy="1143000"/>
          </a:xfrm>
        </p:spPr>
        <p:txBody>
          <a:bodyPr>
            <a:normAutofit/>
          </a:bodyPr>
          <a:lstStyle/>
          <a:p>
            <a:r>
              <a:rPr lang="hy-AM" sz="4000" dirty="0" smtClean="0"/>
              <a:t>Ե</a:t>
            </a:r>
            <a:r>
              <a:rPr lang="ru-RU" sz="4000" dirty="0" err="1" smtClean="0"/>
              <a:t>գիպտական</a:t>
            </a:r>
            <a:r>
              <a:rPr lang="ru-RU" sz="4000" dirty="0" smtClean="0"/>
              <a:t> </a:t>
            </a:r>
            <a:r>
              <a:rPr lang="ru-RU" sz="4000" dirty="0" err="1" smtClean="0"/>
              <a:t>բուրգեր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301310" cy="4873625"/>
          </a:xfrm>
        </p:spPr>
      </p:pic>
    </p:spTree>
    <p:extLst>
      <p:ext uri="{BB962C8B-B14F-4D97-AF65-F5344CB8AC3E}">
        <p14:creationId xmlns:p14="http://schemas.microsoft.com/office/powerpoint/2010/main" val="888554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 smtClean="0"/>
              <a:t>Հռոմի</a:t>
            </a:r>
            <a:r>
              <a:rPr lang="ru-RU" sz="6600" dirty="0" smtClean="0"/>
              <a:t> </a:t>
            </a:r>
            <a:r>
              <a:rPr lang="ru-RU" sz="6600" dirty="0" err="1" smtClean="0"/>
              <a:t>տեսարժան</a:t>
            </a:r>
            <a:r>
              <a:rPr lang="ru-RU" sz="6600" dirty="0" smtClean="0"/>
              <a:t> </a:t>
            </a:r>
            <a:r>
              <a:rPr lang="ru-RU" sz="6600" dirty="0" err="1" smtClean="0"/>
              <a:t>վայրեր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3726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42" y="5097361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Ֆորումի</a:t>
            </a:r>
            <a:r>
              <a:rPr lang="ru-RU" sz="4000" dirty="0" smtClean="0"/>
              <a:t> </a:t>
            </a:r>
            <a:r>
              <a:rPr lang="ru-RU" sz="4000" dirty="0" err="1" smtClean="0"/>
              <a:t>հրապարակ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6" y="620688"/>
            <a:ext cx="6697742" cy="4461726"/>
          </a:xfrm>
        </p:spPr>
      </p:pic>
    </p:spTree>
    <p:extLst>
      <p:ext uri="{BB962C8B-B14F-4D97-AF65-F5344CB8AC3E}">
        <p14:creationId xmlns:p14="http://schemas.microsoft.com/office/powerpoint/2010/main" val="2053161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97152"/>
            <a:ext cx="7467600" cy="1143000"/>
          </a:xfrm>
        </p:spPr>
        <p:txBody>
          <a:bodyPr>
            <a:normAutofit/>
          </a:bodyPr>
          <a:lstStyle/>
          <a:p>
            <a:r>
              <a:rPr lang="hy-AM" sz="4000" dirty="0" smtClean="0"/>
              <a:t>Մ</a:t>
            </a:r>
            <a:r>
              <a:rPr lang="ru-RU" sz="4000" dirty="0" err="1" smtClean="0"/>
              <a:t>արզահամալիր</a:t>
            </a:r>
            <a:r>
              <a:rPr lang="ru-RU" sz="4000" dirty="0" smtClean="0"/>
              <a:t> </a:t>
            </a:r>
            <a:r>
              <a:rPr lang="ru-RU" sz="4000" dirty="0" err="1" smtClean="0"/>
              <a:t>Կոլիզեյում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67600" cy="3908044"/>
          </a:xfrm>
        </p:spPr>
      </p:pic>
    </p:spTree>
    <p:extLst>
      <p:ext uri="{BB962C8B-B14F-4D97-AF65-F5344CB8AC3E}">
        <p14:creationId xmlns:p14="http://schemas.microsoft.com/office/powerpoint/2010/main" val="262414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157192"/>
            <a:ext cx="7467600" cy="1143000"/>
          </a:xfrm>
        </p:spPr>
        <p:txBody>
          <a:bodyPr>
            <a:normAutofit/>
          </a:bodyPr>
          <a:lstStyle/>
          <a:p>
            <a:r>
              <a:rPr lang="hy-AM" sz="3600" dirty="0" smtClean="0"/>
              <a:t>Ք</a:t>
            </a:r>
            <a:r>
              <a:rPr lang="ru-RU" sz="3600" dirty="0" err="1" smtClean="0"/>
              <a:t>աղաք-նավահանգիստ</a:t>
            </a:r>
            <a:r>
              <a:rPr lang="ru-RU" sz="3600" dirty="0" smtClean="0"/>
              <a:t> </a:t>
            </a:r>
            <a:r>
              <a:rPr lang="ru-RU" sz="3600" dirty="0" err="1" smtClean="0"/>
              <a:t>Պոմպեյք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365074" cy="4873625"/>
          </a:xfrm>
        </p:spPr>
      </p:pic>
    </p:spTree>
    <p:extLst>
      <p:ext uri="{BB962C8B-B14F-4D97-AF65-F5344CB8AC3E}">
        <p14:creationId xmlns:p14="http://schemas.microsoft.com/office/powerpoint/2010/main" val="442138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62</Words>
  <Application>Microsoft Office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Համաշխարհային պատմություն</vt:lpstr>
      <vt:lpstr>Լավագույն տետրերի մրցանակաբաշխություն</vt:lpstr>
      <vt:lpstr>10-2 և 10-3 դասարաններ</vt:lpstr>
      <vt:lpstr>Եգիպտոս</vt:lpstr>
      <vt:lpstr>Եգիպտական բուրգեր</vt:lpstr>
      <vt:lpstr>Հռոմի տեսարժան վայրեր</vt:lpstr>
      <vt:lpstr>Ֆորումի հրապարակ</vt:lpstr>
      <vt:lpstr>Մարզահամալիր Կոլիզեյում</vt:lpstr>
      <vt:lpstr>Քաղաք-նավահանգիստ Պոմպեյք</vt:lpstr>
      <vt:lpstr>Ալեքսանդր Մակեդոնացի</vt:lpstr>
      <vt:lpstr>Հուլիոս Կեսար</vt:lpstr>
      <vt:lpstr>Օգոստոս Օկտավիանոս</vt:lpstr>
      <vt:lpstr>Կոստանդին Մեծ</vt:lpstr>
      <vt:lpstr>Քլոդվիգ</vt:lpstr>
      <vt:lpstr>Կառլոս Մեծ</vt:lpstr>
      <vt:lpstr>Հնդկաստան եվ Չինաստան</vt:lpstr>
      <vt:lpstr>Չինական Պարիսպ</vt:lpstr>
      <vt:lpstr>Երկնքի Տաճար</vt:lpstr>
      <vt:lpstr>Գարնանային տաճարի Բուդդան</vt:lpstr>
      <vt:lpstr>Թաջ Մահալ</vt:lpstr>
      <vt:lpstr>Եվրոպայի համալսարաններ</vt:lpstr>
      <vt:lpstr>Բոլոնիայի համալսարան</vt:lpstr>
      <vt:lpstr>Ալ-Կարաուինի համալսարան</vt:lpstr>
      <vt:lpstr>Օքսֆորդի համալսարան</vt:lpstr>
      <vt:lpstr>Քեմբրիջի համալսարան</vt:lpstr>
      <vt:lpstr>Սորբոնի համալսարան</vt:lpstr>
      <vt:lpstr>Շնորհակալություն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Համաշխարհային պատմություն</dc:title>
  <dc:creator>Toshiba</dc:creator>
  <cp:lastModifiedBy>Toshiba</cp:lastModifiedBy>
  <cp:revision>5</cp:revision>
  <dcterms:created xsi:type="dcterms:W3CDTF">2019-03-26T15:52:58Z</dcterms:created>
  <dcterms:modified xsi:type="dcterms:W3CDTF">2019-03-26T17:15:18Z</dcterms:modified>
</cp:coreProperties>
</file>